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9144000" cy="6858000" type="screen4x3"/>
  <p:notesSz cx="6794500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ensen" initials="" lastIdx="2" clrIdx="0"/>
  <p:cmAuthor id="1" name="aa3425" initials="" lastIdx="3" clrIdx="1"/>
  <p:cmAuthor id="2" name="aa3425" initials="a" lastIdx="49" clrIdx="2"/>
  <p:cmAuthor id="3" name="Christophe Bastien" initials="CB" lastIdx="1" clrIdx="3">
    <p:extLst>
      <p:ext uri="{19B8F6BF-5375-455C-9EA6-DF929625EA0E}">
        <p15:presenceInfo xmlns:p15="http://schemas.microsoft.com/office/powerpoint/2012/main" userId="S-1-5-21-965986272-2670324833-3922322202-666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6D9B"/>
    <a:srgbClr val="BFCEE4"/>
    <a:srgbClr val="FF0066"/>
    <a:srgbClr val="FF0000"/>
    <a:srgbClr val="04F0FC"/>
    <a:srgbClr val="FC04D9"/>
    <a:srgbClr val="EC1302"/>
    <a:srgbClr val="0033CC"/>
    <a:srgbClr val="00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226" autoAdjust="0"/>
    <p:restoredTop sz="94548" autoAdjust="0"/>
  </p:normalViewPr>
  <p:slideViewPr>
    <p:cSldViewPr snapToGrid="0">
      <p:cViewPr varScale="1">
        <p:scale>
          <a:sx n="68" d="100"/>
          <a:sy n="68" d="100"/>
        </p:scale>
        <p:origin x="7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6546"/>
    </p:cViewPr>
  </p:sorterViewPr>
  <p:notesViewPr>
    <p:cSldViewPr snapToGrid="0">
      <p:cViewPr varScale="1">
        <p:scale>
          <a:sx n="56" d="100"/>
          <a:sy n="56" d="100"/>
        </p:scale>
        <p:origin x="-1854" y="-84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645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645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EBEC26-25AC-4D7A-85D3-7DB36AFB21C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919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DB0BB9-5BC7-429B-966E-ED12D2CC336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322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6989-101F-4518-A3FE-3F9541826DD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5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>
            <a:extLst>
              <a:ext uri="{FF2B5EF4-FFF2-40B4-BE49-F238E27FC236}">
                <a16:creationId xmlns:a16="http://schemas.microsoft.com/office/drawing/2014/main" id="{E58C4ECA-355F-4ADF-A3B3-845BF29EFD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8" t="15247" r="7080" b="11566"/>
          <a:stretch/>
        </p:blipFill>
        <p:spPr>
          <a:xfrm>
            <a:off x="294041" y="1972408"/>
            <a:ext cx="8709212" cy="2913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D6EC0-17AA-47F5-A5A4-D10BFAE4C72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75DD4C5-9538-4598-99CD-B0D4646BF153}"/>
              </a:ext>
            </a:extLst>
          </p:cNvPr>
          <p:cNvSpPr txBox="1"/>
          <p:nvPr userDrawn="1"/>
        </p:nvSpPr>
        <p:spPr>
          <a:xfrm>
            <a:off x="183731" y="243443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4E6D9B"/>
                </a:solidFill>
              </a:rPr>
              <a:t>SIMBIO-M Marseille</a:t>
            </a:r>
            <a:r>
              <a:rPr lang="fr-FR" dirty="0">
                <a:solidFill>
                  <a:srgbClr val="4E6D9B"/>
                </a:solidFill>
              </a:rPr>
              <a:t>, 21</a:t>
            </a:r>
            <a:r>
              <a:rPr lang="fr-FR" baseline="30000" dirty="0">
                <a:solidFill>
                  <a:srgbClr val="4E6D9B"/>
                </a:solidFill>
              </a:rPr>
              <a:t>th</a:t>
            </a:r>
            <a:r>
              <a:rPr lang="fr-FR" dirty="0">
                <a:solidFill>
                  <a:srgbClr val="4E6D9B"/>
                </a:solidFill>
              </a:rPr>
              <a:t>/22</a:t>
            </a:r>
            <a:r>
              <a:rPr lang="fr-FR" baseline="30000" dirty="0">
                <a:solidFill>
                  <a:srgbClr val="4E6D9B"/>
                </a:solidFill>
              </a:rPr>
              <a:t>th</a:t>
            </a:r>
            <a:r>
              <a:rPr lang="fr-FR" dirty="0">
                <a:solidFill>
                  <a:srgbClr val="4E6D9B"/>
                </a:solidFill>
              </a:rPr>
              <a:t> of June 2022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90772-334F-44D6-A18C-001A1945B2C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4A510-E907-4A9D-863F-1D34E0BB2E3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6298442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3F5DE-7B0E-453A-83E4-0C009037B25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1F67E448-1229-47B5-8496-CFAF608814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8" t="15247" r="7080" b="11566"/>
          <a:stretch/>
        </p:blipFill>
        <p:spPr>
          <a:xfrm>
            <a:off x="6817625" y="454497"/>
            <a:ext cx="2101524" cy="7029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E06B4-D193-4D3B-A419-D772234C0A1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68A84-B95A-4CDE-8E48-A942104CBB4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378F5-3F44-4956-9D42-2E76F034DB5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9F660-33C6-440E-9911-9F3538C7360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BA901-5CBF-478A-947B-E8EF0DB7DD5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8A177-F0AA-4807-8023-36F7642E7DC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A3D52-7DF7-4590-B9D9-D35CFB11B56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D0F14E6-04D1-4EB5-B6E3-2421D915B85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BA347FD-47FB-4109-961E-D1619FFD955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75806" y="6172702"/>
            <a:ext cx="1555845" cy="64738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C5984BF5-8DAF-4ED5-A3E7-BB0347F7D3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46" t="-5666"/>
          <a:stretch/>
        </p:blipFill>
        <p:spPr>
          <a:xfrm>
            <a:off x="6553200" y="6218242"/>
            <a:ext cx="1696227" cy="50323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B619FB7C-EC49-4A9E-BCC3-9E4DB581A3B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0" y="6172702"/>
            <a:ext cx="1733551" cy="59419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DD67223E-FFC7-4640-865C-DB136464C13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428" y="6218242"/>
            <a:ext cx="2334768" cy="4825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1" y="1361209"/>
            <a:ext cx="7772400" cy="2421082"/>
          </a:xfrm>
        </p:spPr>
        <p:txBody>
          <a:bodyPr/>
          <a:lstStyle/>
          <a:p>
            <a:r>
              <a:rPr lang="en-GB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1991" y="3982316"/>
            <a:ext cx="6323826" cy="1846196"/>
          </a:xfrm>
        </p:spPr>
        <p:txBody>
          <a:bodyPr>
            <a:noAutofit/>
          </a:bodyPr>
          <a:lstStyle/>
          <a:p>
            <a:b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Author1 </a:t>
            </a:r>
            <a:r>
              <a:rPr lang="en-GB" alt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Author2 </a:t>
            </a:r>
            <a:r>
              <a:rPr lang="en-GB" alt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en-GB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1 Affiliation 1</a:t>
            </a:r>
          </a:p>
          <a:p>
            <a:r>
              <a:rPr lang="en-GB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2 Affiliation 2</a:t>
            </a:r>
            <a:endParaRPr lang="en-US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7CF2-E03A-4121-A9CD-E9370C91944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529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dirty="0"/>
              <a:t>Frame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3F5DE-7B0E-453A-83E4-0C009037B25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77090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5B73654FD2D74C8F0C4982214F5DAC" ma:contentTypeVersion="15" ma:contentTypeDescription="Create a new document." ma:contentTypeScope="" ma:versionID="a1d2f8d67efec7f3a42652a8bdf940b7">
  <xsd:schema xmlns:xsd="http://www.w3.org/2001/XMLSchema" xmlns:xs="http://www.w3.org/2001/XMLSchema" xmlns:p="http://schemas.microsoft.com/office/2006/metadata/properties" xmlns:ns1="http://schemas.microsoft.com/sharepoint/v3" xmlns:ns3="b4518908-d5ff-40f4-b024-86638e8db23d" xmlns:ns4="bbb8ae36-f9cc-4214-9a72-b9e1ea84e062" targetNamespace="http://schemas.microsoft.com/office/2006/metadata/properties" ma:root="true" ma:fieldsID="46bb7e26790795dd9b265e73664203fc" ns1:_="" ns3:_="" ns4:_="">
    <xsd:import namespace="http://schemas.microsoft.com/sharepoint/v3"/>
    <xsd:import namespace="b4518908-d5ff-40f4-b024-86638e8db23d"/>
    <xsd:import namespace="bbb8ae36-f9cc-4214-9a72-b9e1ea84e0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18908-d5ff-40f4-b024-86638e8db2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b8ae36-f9cc-4214-9a72-b9e1ea84e06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22F12EA-F043-4479-88DD-0476B05432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4518908-d5ff-40f4-b024-86638e8db23d"/>
    <ds:schemaRef ds:uri="bbb8ae36-f9cc-4214-9a72-b9e1ea84e0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BFA4AB-5A54-4919-8D73-70CD3C0EFD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5116F6-28F2-4523-ACFB-95128A175FA3}">
  <ds:schemaRefs>
    <ds:schemaRef ds:uri="http://schemas.microsoft.com/sharepoint/v3"/>
    <ds:schemaRef ds:uri="bbb8ae36-f9cc-4214-9a72-b9e1ea84e062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b4518908-d5ff-40f4-b024-86638e8db23d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16498</TotalTime>
  <Words>18</Words>
  <Application>Microsoft Office PowerPoint</Application>
  <PresentationFormat>Affichage à l'écran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宋体</vt:lpstr>
      <vt:lpstr>Arial</vt:lpstr>
      <vt:lpstr>Default Design</vt:lpstr>
      <vt:lpstr>Title</vt:lpstr>
      <vt:lpstr>Frame title</vt:lpstr>
    </vt:vector>
  </TitlesOfParts>
  <Company>Coventry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Optimisation</dc:title>
  <dc:creator>Jesper Christensen</dc:creator>
  <cp:lastModifiedBy>EVIN Morgane</cp:lastModifiedBy>
  <cp:revision>1792</cp:revision>
  <cp:lastPrinted>2018-02-28T19:04:59Z</cp:lastPrinted>
  <dcterms:created xsi:type="dcterms:W3CDTF">2007-06-19T12:44:47Z</dcterms:created>
  <dcterms:modified xsi:type="dcterms:W3CDTF">2022-05-10T20:22:46Z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0x010100285B73654FD2D74C8F0C4982214F5DAC</vt:lpwstr>
  </property>
</Properties>
</file>